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593076C-1B3E-4711-ABA4-DE873462A8DE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222B594-7C2A-46D3-8462-28824E5DC091}" type="slidenum">
              <a:rPr lang="en-GB" smtClean="0"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Background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RIO TINTO COMPANY LIMITED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of the company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It was founded in 1873 as Rio Tinto Limited company.</a:t>
            </a:r>
          </a:p>
          <a:p>
            <a:r>
              <a:rPr lang="en-GB" dirty="0" smtClean="0"/>
              <a:t>The headquarters are located in London the united kingdom and Melbourne in Australia.</a:t>
            </a:r>
          </a:p>
          <a:p>
            <a:r>
              <a:rPr lang="en-GB" dirty="0" smtClean="0"/>
              <a:t>The company has gone through a series of stages commonly known as acquisitions and mergers.</a:t>
            </a:r>
          </a:p>
          <a:p>
            <a:r>
              <a:rPr lang="en-GB" dirty="0" smtClean="0"/>
              <a:t>Rio Tinto is a multinational corporation that operates worldwide with employees of about 50000 people.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Mission statement and values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To increase shareholder value by exercising our procurement expertise and leveraging group </a:t>
            </a:r>
            <a:r>
              <a:rPr lang="en-US" dirty="0" smtClean="0"/>
              <a:t>scale.</a:t>
            </a:r>
          </a:p>
          <a:p>
            <a:r>
              <a:rPr lang="en-US" dirty="0" smtClean="0"/>
              <a:t>Values;</a:t>
            </a:r>
          </a:p>
          <a:p>
            <a:pPr lvl="2"/>
            <a:r>
              <a:rPr lang="en-US" dirty="0" smtClean="0"/>
              <a:t>Commitment </a:t>
            </a:r>
          </a:p>
          <a:p>
            <a:pPr lvl="2"/>
            <a:r>
              <a:rPr lang="en-US" dirty="0" smtClean="0"/>
              <a:t>Integrity</a:t>
            </a:r>
          </a:p>
          <a:p>
            <a:pPr lvl="2"/>
            <a:r>
              <a:rPr lang="en-US" dirty="0" smtClean="0"/>
              <a:t>Hard work</a:t>
            </a:r>
          </a:p>
          <a:p>
            <a:pPr lvl="2"/>
            <a:r>
              <a:rPr lang="en-US" dirty="0" smtClean="0"/>
              <a:t>Honesty</a:t>
            </a:r>
          </a:p>
          <a:p>
            <a:pPr lvl="2"/>
            <a:r>
              <a:rPr lang="en-US" dirty="0" smtClean="0"/>
              <a:t>Quality products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Top executive and management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At the top the organisation is managed by the president and CEO by Jean Sebastian Jacques.</a:t>
            </a:r>
          </a:p>
          <a:p>
            <a:pPr lvl="1"/>
            <a:r>
              <a:rPr lang="en-US" dirty="0" smtClean="0"/>
              <a:t>Chief </a:t>
            </a:r>
            <a:r>
              <a:rPr lang="en-US" dirty="0"/>
              <a:t>Financial </a:t>
            </a:r>
            <a:r>
              <a:rPr lang="en-US" dirty="0" smtClean="0"/>
              <a:t>Officer; Christopher Lynch </a:t>
            </a:r>
            <a:endParaRPr lang="en-GB" dirty="0"/>
          </a:p>
          <a:p>
            <a:pPr lvl="1"/>
            <a:r>
              <a:rPr lang="en-US" dirty="0" smtClean="0"/>
              <a:t>Chief </a:t>
            </a:r>
            <a:r>
              <a:rPr lang="en-US" dirty="0"/>
              <a:t>executive; Energy and </a:t>
            </a:r>
            <a:r>
              <a:rPr lang="en-US" dirty="0" smtClean="0"/>
              <a:t>Minerals; Bold Baastar</a:t>
            </a:r>
            <a:endParaRPr lang="en-GB" dirty="0"/>
          </a:p>
          <a:p>
            <a:pPr lvl="1"/>
            <a:r>
              <a:rPr lang="en-US" dirty="0" smtClean="0"/>
              <a:t>Chief </a:t>
            </a:r>
            <a:r>
              <a:rPr lang="en-US" dirty="0"/>
              <a:t>executive, Rio Tinto </a:t>
            </a:r>
            <a:r>
              <a:rPr lang="en-US" dirty="0" smtClean="0"/>
              <a:t>Aluminum; Alf Barrios</a:t>
            </a:r>
            <a:endParaRPr lang="en-GB" dirty="0"/>
          </a:p>
          <a:p>
            <a:pPr lvl="1"/>
            <a:r>
              <a:rPr lang="en-US" dirty="0" smtClean="0"/>
              <a:t>Group </a:t>
            </a:r>
            <a:r>
              <a:rPr lang="en-US" dirty="0"/>
              <a:t>executive, Health, safety and </a:t>
            </a:r>
            <a:r>
              <a:rPr lang="en-US" dirty="0" smtClean="0"/>
              <a:t>environment; Joanne Farrell.</a:t>
            </a:r>
            <a:endParaRPr lang="en-GB" dirty="0"/>
          </a:p>
          <a:p>
            <a:pPr lvl="1"/>
            <a:r>
              <a:rPr lang="en-US" dirty="0" smtClean="0"/>
              <a:t>Human </a:t>
            </a:r>
            <a:r>
              <a:rPr lang="en-US" dirty="0"/>
              <a:t>Resources group </a:t>
            </a:r>
            <a:r>
              <a:rPr lang="en-US" dirty="0" smtClean="0"/>
              <a:t>executive; Vera Kirokova</a:t>
            </a:r>
            <a:endParaRPr lang="en-GB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Group executive; Growth an </a:t>
            </a:r>
            <a:r>
              <a:rPr lang="en-US" dirty="0" smtClean="0"/>
              <a:t>innovation; Stephen McIntosh </a:t>
            </a:r>
            <a:endParaRPr lang="en-GB" dirty="0"/>
          </a:p>
          <a:p>
            <a:pPr lvl="1"/>
            <a:r>
              <a:rPr lang="en-US" dirty="0" smtClean="0"/>
              <a:t>Corporate </a:t>
            </a:r>
            <a:r>
              <a:rPr lang="en-US" dirty="0"/>
              <a:t>relations group </a:t>
            </a:r>
            <a:r>
              <a:rPr lang="en-US" dirty="0" smtClean="0"/>
              <a:t>executive; Simone Niven</a:t>
            </a:r>
            <a:endParaRPr lang="en-GB" dirty="0"/>
          </a:p>
          <a:p>
            <a:pPr lvl="1"/>
            <a:r>
              <a:rPr lang="en-US" dirty="0" smtClean="0"/>
              <a:t>Group </a:t>
            </a:r>
            <a:r>
              <a:rPr lang="en-US" dirty="0"/>
              <a:t>executive, </a:t>
            </a:r>
            <a:r>
              <a:rPr lang="en-US" dirty="0" smtClean="0"/>
              <a:t>Legal; Philip Richards</a:t>
            </a:r>
            <a:endParaRPr lang="en-GB" dirty="0" smtClean="0"/>
          </a:p>
          <a:p>
            <a:pPr lvl="1"/>
            <a:r>
              <a:rPr lang="en-US" dirty="0" smtClean="0"/>
              <a:t>chief </a:t>
            </a:r>
            <a:r>
              <a:rPr lang="en-US" dirty="0"/>
              <a:t>executive; Iron </a:t>
            </a:r>
            <a:r>
              <a:rPr lang="en-US" dirty="0" smtClean="0"/>
              <a:t>ore; Chris Salisbury</a:t>
            </a:r>
            <a:endParaRPr lang="en-GB" dirty="0"/>
          </a:p>
          <a:p>
            <a:pPr lvl="1"/>
            <a:r>
              <a:rPr lang="en-US" dirty="0" smtClean="0"/>
              <a:t>Chief </a:t>
            </a:r>
            <a:r>
              <a:rPr lang="en-US" dirty="0"/>
              <a:t>executive; Copper and </a:t>
            </a:r>
            <a:r>
              <a:rPr lang="en-US" dirty="0" smtClean="0"/>
              <a:t>Diamonds; Arnaud Soirat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Products/ services and location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The company mainly majors in metal and mining, it produces the following products;</a:t>
            </a:r>
          </a:p>
          <a:p>
            <a:r>
              <a:rPr lang="en-GB" dirty="0" smtClean="0"/>
              <a:t>Bauxite</a:t>
            </a:r>
            <a:r>
              <a:rPr lang="en-GB" dirty="0"/>
              <a:t>, Iron ore, copper, aluminium, </a:t>
            </a:r>
            <a:r>
              <a:rPr lang="en-GB" dirty="0" smtClean="0"/>
              <a:t>alumina and </a:t>
            </a:r>
            <a:r>
              <a:rPr lang="en-GB" dirty="0"/>
              <a:t>gold, </a:t>
            </a:r>
            <a:endParaRPr lang="en-GB" dirty="0" smtClean="0"/>
          </a:p>
          <a:p>
            <a:r>
              <a:rPr lang="en-GB" dirty="0"/>
              <a:t>M</a:t>
            </a:r>
            <a:r>
              <a:rPr lang="en-GB" dirty="0" smtClean="0"/>
              <a:t>olybdenum</a:t>
            </a:r>
            <a:r>
              <a:rPr lang="en-GB" dirty="0"/>
              <a:t>, uranium, coal, diamonds, salt, borates and titanium </a:t>
            </a:r>
            <a:r>
              <a:rPr lang="en-GB" dirty="0" smtClean="0"/>
              <a:t>dioxide.</a:t>
            </a:r>
          </a:p>
          <a:p>
            <a:r>
              <a:rPr lang="en-GB" dirty="0" smtClean="0"/>
              <a:t>Rio Tinto company limited is located in London, the united kingdom.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Adjaoud</a:t>
            </a:r>
            <a:r>
              <a:rPr lang="en-US" dirty="0"/>
              <a:t>, O., </a:t>
            </a:r>
            <a:r>
              <a:rPr lang="en-US" dirty="0" err="1"/>
              <a:t>Ahn</a:t>
            </a:r>
            <a:r>
              <a:rPr lang="en-US" dirty="0"/>
              <a:t>, K. S., Ai, H., </a:t>
            </a:r>
            <a:r>
              <a:rPr lang="en-US" dirty="0" err="1"/>
              <a:t>Aitharaju</a:t>
            </a:r>
            <a:r>
              <a:rPr lang="en-US" dirty="0"/>
              <a:t>, V., Bahrain, B., Al </a:t>
            </a:r>
            <a:r>
              <a:rPr lang="en-US" dirty="0" err="1"/>
              <a:t>Khaili</a:t>
            </a:r>
            <a:r>
              <a:rPr lang="en-US" dirty="0"/>
              <a:t>, O., ... &amp; Oman Allais, B. (2017). TMS Welcomes New Members. </a:t>
            </a:r>
            <a:r>
              <a:rPr lang="en-US" i="1" dirty="0"/>
              <a:t>JOM</a:t>
            </a:r>
            <a:r>
              <a:rPr lang="en-US" dirty="0"/>
              <a:t>, </a:t>
            </a:r>
            <a:r>
              <a:rPr lang="en-US" i="1" dirty="0"/>
              <a:t>69</a:t>
            </a:r>
            <a:r>
              <a:rPr lang="en-US" dirty="0"/>
              <a:t>(7).</a:t>
            </a:r>
            <a:endParaRPr lang="en-GB" dirty="0"/>
          </a:p>
          <a:p>
            <a:r>
              <a:rPr lang="en-US" dirty="0"/>
              <a:t>Smith, K. (2017). Rio Tinto's minimal fine over dam wall collapse. </a:t>
            </a:r>
            <a:r>
              <a:rPr lang="en-US" i="1" dirty="0"/>
              <a:t>Green Left Weekly</a:t>
            </a:r>
            <a:r>
              <a:rPr lang="en-US" dirty="0"/>
              <a:t>, (1151), 6.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398</TotalTime>
  <Words>302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Civic</vt:lpstr>
      <vt:lpstr>RIO TINTO COMPANY LIMITED</vt:lpstr>
      <vt:lpstr>Overview of the company</vt:lpstr>
      <vt:lpstr>Mission statement and values</vt:lpstr>
      <vt:lpstr>Top executive and management  </vt:lpstr>
      <vt:lpstr>Products/ services and location 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RIO TINTO COMPANY LIMITED</dc:title>
  <dc:creator>hp ProBook 4530 User</dc:creator>
  <cp:lastModifiedBy>hp ProBook 4530 User</cp:lastModifiedBy>
  <cp:revision>6</cp:revision>
  <dcterms:created xsi:type="dcterms:W3CDTF">2018-03-20T20:24:54Z</dcterms:created>
  <dcterms:modified xsi:type="dcterms:W3CDTF">2018-03-21T03:03:51Z</dcterms:modified>
</cp:coreProperties>
</file>